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>
            <a:lvl1pPr marL="228600" indent="-228600">
              <a:def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kumimoji="1" lang="ja-JP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kumimoji="1" lang="ja-JP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ja-JP" altLang="en-US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340360"/>
            <a:ext cx="9144000" cy="1242060"/>
          </a:xfrm>
        </p:spPr>
        <p:txBody>
          <a:bodyPr>
            <a:normAutofit fontScale="90000"/>
          </a:bodyPr>
          <a:p>
            <a:pPr algn="l"/>
            <a:r>
              <a:rPr lang="ja-JP" altLang="en-US" sz="3200" b="1"/>
              <a:t>令和</a:t>
            </a:r>
            <a:r>
              <a:rPr lang="en-US" altLang="ja-JP" sz="3200" b="1"/>
              <a:t>7</a:t>
            </a:r>
            <a:r>
              <a:rPr lang="ja-JP" altLang="en-US" sz="3200" b="1"/>
              <a:t>年年</a:t>
            </a:r>
            <a:r>
              <a:rPr lang="en-US" altLang="ja-JP" sz="3200" b="1"/>
              <a:t>2</a:t>
            </a:r>
            <a:r>
              <a:rPr lang="ja-JP" altLang="en-US" sz="3200" b="1"/>
              <a:t>月</a:t>
            </a:r>
            <a:r>
              <a:rPr lang="en-US" altLang="ja-JP" sz="3200" b="1"/>
              <a:t>8</a:t>
            </a:r>
            <a:r>
              <a:rPr lang="ja-JP" altLang="en-US" sz="3200" b="1"/>
              <a:t>日トーク</a:t>
            </a:r>
            <a:r>
              <a:rPr lang="en-US" altLang="ja-JP" sz="3200" b="1"/>
              <a:t>&amp;</a:t>
            </a:r>
            <a:r>
              <a:rPr lang="ja-JP" altLang="en-US" sz="3200" b="1"/>
              <a:t>交流イベント</a:t>
            </a:r>
            <a:br>
              <a:rPr lang="ja-JP" altLang="en-US" sz="3200" b="1"/>
            </a:br>
            <a:r>
              <a:rPr lang="ja-JP" altLang="en-US" sz="3200" b="1"/>
              <a:t>「はるみの子育てを地域の大人で支える</a:t>
            </a:r>
            <a:br>
              <a:rPr lang="ja-JP" altLang="en-US" sz="3200" b="1"/>
            </a:br>
            <a:r>
              <a:rPr lang="en-US" altLang="ja-JP" sz="3200" b="1"/>
              <a:t>-</a:t>
            </a:r>
            <a:r>
              <a:rPr lang="ja-JP" altLang="en-US" sz="3200" b="1"/>
              <a:t>キッズイベント経験豊富な活動者に方法を学ぶ</a:t>
            </a:r>
            <a:r>
              <a:rPr lang="en-US" altLang="ja-JP" sz="3200" b="1"/>
              <a:t>-</a:t>
            </a:r>
            <a:endParaRPr lang="en-US" altLang="ja-JP" sz="3200" b="1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61305" y="6095365"/>
            <a:ext cx="6675120" cy="544830"/>
          </a:xfrm>
        </p:spPr>
        <p:txBody>
          <a:bodyPr/>
          <a:p>
            <a:r>
              <a:rPr lang="ja-JP" altLang="en-US">
                <a:sym typeface="+mn-ea"/>
              </a:rPr>
              <a:t>場所：中央区晴海交流センター「はるみらい」</a:t>
            </a:r>
            <a:endParaRPr lang="ja-JP" altLang="en-US"/>
          </a:p>
        </p:txBody>
      </p:sp>
      <p:pic>
        <p:nvPicPr>
          <p:cNvPr id="4" name="図形 3" descr="はるみらい2025年2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582420"/>
            <a:ext cx="3555365" cy="5029200"/>
          </a:xfrm>
          <a:prstGeom prst="rect">
            <a:avLst/>
          </a:prstGeom>
        </p:spPr>
      </p:pic>
      <p:pic>
        <p:nvPicPr>
          <p:cNvPr id="5" name="図形 4" descr="20250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097405"/>
            <a:ext cx="3937000" cy="2614295"/>
          </a:xfrm>
          <a:prstGeom prst="rect">
            <a:avLst/>
          </a:prstGeom>
        </p:spPr>
      </p:pic>
      <p:sp>
        <p:nvSpPr>
          <p:cNvPr id="6" name="テキストボックス 5"/>
          <p:cNvSpPr txBox="1"/>
          <p:nvPr/>
        </p:nvSpPr>
        <p:spPr>
          <a:xfrm>
            <a:off x="5854700" y="4711700"/>
            <a:ext cx="5612765" cy="942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ja-JP" sz="2400"/>
              <a:t>Local players Meet Up</a:t>
            </a:r>
            <a:r>
              <a:rPr lang="ja-JP" altLang="en-US" sz="2400"/>
              <a:t>第</a:t>
            </a:r>
            <a:r>
              <a:rPr lang="en-US" altLang="ja-JP" sz="2400"/>
              <a:t>4</a:t>
            </a:r>
            <a:r>
              <a:rPr lang="ja-JP" altLang="en-US" sz="2400"/>
              <a:t>回目の開催にて、</a:t>
            </a:r>
            <a:endParaRPr lang="ja-JP" altLang="en-US" sz="2400"/>
          </a:p>
          <a:p>
            <a:r>
              <a:rPr lang="ja-JP" altLang="en-US" sz="2400"/>
              <a:t>講演しました。</a:t>
            </a:r>
            <a:endParaRPr lang="ja-JP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ja-JP" altLang="en-US" sz="2900" b="1"/>
              <a:t>令和</a:t>
            </a:r>
            <a:r>
              <a:rPr lang="en-US" altLang="ja-JP" sz="2900" b="1"/>
              <a:t>7</a:t>
            </a:r>
            <a:r>
              <a:rPr lang="ja-JP" altLang="en-US" sz="2900" b="1"/>
              <a:t>年中央区育児中の保護者社会参加応援事業運営委託　</a:t>
            </a:r>
            <a:br>
              <a:rPr lang="ja-JP" altLang="en-US" sz="2900" b="1"/>
            </a:br>
            <a:r>
              <a:rPr lang="ja-JP" altLang="en-US" sz="2900" b="1"/>
              <a:t>「ほっと一息私の時間講座」</a:t>
            </a:r>
            <a:endParaRPr lang="ja-JP" altLang="en-US" sz="2900" b="1"/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506220"/>
            <a:ext cx="10515600" cy="4351338"/>
          </a:xfrm>
        </p:spPr>
        <p:txBody>
          <a:bodyPr/>
          <a:p>
            <a:r>
              <a:rPr lang="en-US" altLang="ja-JP"/>
              <a:t>2025</a:t>
            </a:r>
            <a:r>
              <a:rPr lang="ja-JP" altLang="en-US"/>
              <a:t>年</a:t>
            </a:r>
            <a:r>
              <a:rPr lang="en-US" altLang="ja-JP"/>
              <a:t>5</a:t>
            </a:r>
            <a:r>
              <a:rPr lang="ja-JP" altLang="en-US"/>
              <a:t>月、</a:t>
            </a:r>
            <a:r>
              <a:rPr lang="en-US" altLang="ja-JP"/>
              <a:t>7</a:t>
            </a:r>
            <a:r>
              <a:rPr lang="ja-JP" altLang="en-US"/>
              <a:t>月</a:t>
            </a:r>
            <a:r>
              <a:rPr lang="en-US" altLang="ja-JP"/>
              <a:t>,9</a:t>
            </a:r>
            <a:r>
              <a:rPr lang="ja-JP" altLang="en-US"/>
              <a:t>月</a:t>
            </a:r>
            <a:r>
              <a:rPr lang="en-US" altLang="ja-JP"/>
              <a:t>,11</a:t>
            </a:r>
            <a:r>
              <a:rPr lang="ja-JP" altLang="en-US"/>
              <a:t>月、</a:t>
            </a:r>
            <a:r>
              <a:rPr lang="en-US" altLang="ja-JP"/>
              <a:t>2026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,3</a:t>
            </a:r>
            <a:r>
              <a:rPr lang="ja-JP" altLang="en-US"/>
              <a:t>月　計</a:t>
            </a:r>
            <a:r>
              <a:rPr lang="en-US" altLang="ja-JP"/>
              <a:t>6</a:t>
            </a:r>
            <a:r>
              <a:rPr lang="ja-JP" altLang="en-US"/>
              <a:t>回実施しました</a:t>
            </a:r>
            <a:r>
              <a:rPr lang="ja-JP" altLang="en-US"/>
              <a:t>。</a:t>
            </a:r>
            <a:endParaRPr lang="ja-JP" altLang="en-US"/>
          </a:p>
          <a:p>
            <a:r>
              <a:rPr lang="ja-JP" altLang="en-US"/>
              <a:t>対象：中央区在住の未就学児の子どもを</a:t>
            </a:r>
            <a:r>
              <a:rPr lang="ja-JP" altLang="en-US"/>
              <a:t>もつ親</a:t>
            </a:r>
            <a:endParaRPr lang="ja-JP" altLang="en-US"/>
          </a:p>
          <a:p>
            <a:r>
              <a:rPr lang="ja-JP" altLang="en-US"/>
              <a:t>定員</a:t>
            </a:r>
            <a:r>
              <a:rPr lang="en-US" altLang="ja-JP"/>
              <a:t>20</a:t>
            </a:r>
            <a:r>
              <a:rPr lang="ja-JP" altLang="en-US"/>
              <a:t>名のところ毎回</a:t>
            </a:r>
            <a:r>
              <a:rPr lang="en-US" altLang="ja-JP"/>
              <a:t>16</a:t>
            </a:r>
            <a:r>
              <a:rPr lang="ja-JP" altLang="en-US"/>
              <a:t>名ほど参加がありました</a:t>
            </a:r>
            <a:r>
              <a:rPr lang="ja-JP" altLang="en-US"/>
              <a:t>。</a:t>
            </a:r>
            <a:endParaRPr lang="ja-JP" altLang="en-US"/>
          </a:p>
        </p:txBody>
      </p:sp>
      <p:pic>
        <p:nvPicPr>
          <p:cNvPr id="4" name="図形 3" descr="619676788_1578679626789761_7925094775813185539_n"/>
          <p:cNvPicPr>
            <a:picLocks noChangeAspect="1"/>
          </p:cNvPicPr>
          <p:nvPr/>
        </p:nvPicPr>
        <p:blipFill>
          <a:blip r:embed="rId1"/>
          <a:srcRect l="844" t="22939" r="-844" b="2057"/>
          <a:stretch>
            <a:fillRect/>
          </a:stretch>
        </p:blipFill>
        <p:spPr>
          <a:xfrm>
            <a:off x="1003300" y="3166745"/>
            <a:ext cx="3010535" cy="3010535"/>
          </a:xfrm>
          <a:prstGeom prst="rect">
            <a:avLst/>
          </a:prstGeom>
        </p:spPr>
      </p:pic>
      <p:pic>
        <p:nvPicPr>
          <p:cNvPr id="6" name="図形 5" descr="20250917_103523614"/>
          <p:cNvPicPr>
            <a:picLocks noChangeAspect="1"/>
          </p:cNvPicPr>
          <p:nvPr/>
        </p:nvPicPr>
        <p:blipFill>
          <a:blip r:embed="rId2"/>
          <a:srcRect l="10193" t="-397" r="33547" b="397"/>
          <a:stretch>
            <a:fillRect/>
          </a:stretch>
        </p:blipFill>
        <p:spPr>
          <a:xfrm>
            <a:off x="7567848" y="3167380"/>
            <a:ext cx="3009600" cy="3009600"/>
          </a:xfrm>
          <a:prstGeom prst="rect">
            <a:avLst/>
          </a:prstGeom>
        </p:spPr>
      </p:pic>
      <p:sp>
        <p:nvSpPr>
          <p:cNvPr id="9" name="テキストボックス 8"/>
          <p:cNvSpPr txBox="1"/>
          <p:nvPr/>
        </p:nvSpPr>
        <p:spPr>
          <a:xfrm>
            <a:off x="1003300" y="6177280"/>
            <a:ext cx="2298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17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4189095" y="6165850"/>
            <a:ext cx="2298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11</a:t>
            </a:r>
            <a:r>
              <a:rPr lang="ja-JP" altLang="en-US"/>
              <a:t>月</a:t>
            </a:r>
            <a:r>
              <a:rPr lang="en-US" altLang="ja-JP"/>
              <a:t>19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sp>
        <p:nvSpPr>
          <p:cNvPr id="8" name="テキストボックス 7"/>
          <p:cNvSpPr txBox="1"/>
          <p:nvPr/>
        </p:nvSpPr>
        <p:spPr>
          <a:xfrm>
            <a:off x="7567930" y="6177280"/>
            <a:ext cx="2298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9</a:t>
            </a:r>
            <a:r>
              <a:rPr lang="ja-JP" altLang="en-US"/>
              <a:t>月</a:t>
            </a:r>
            <a:r>
              <a:rPr lang="en-US" altLang="ja-JP"/>
              <a:t>17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pic>
        <p:nvPicPr>
          <p:cNvPr id="10" name="図形 9" descr="20251119_101919455"/>
          <p:cNvPicPr>
            <a:picLocks noChangeAspect="1"/>
          </p:cNvPicPr>
          <p:nvPr/>
        </p:nvPicPr>
        <p:blipFill>
          <a:blip r:embed="rId3"/>
          <a:srcRect l="2093" t="-1287" r="41657" b="1287"/>
          <a:stretch>
            <a:fillRect/>
          </a:stretch>
        </p:blipFill>
        <p:spPr>
          <a:xfrm>
            <a:off x="4285615" y="3155950"/>
            <a:ext cx="3009600" cy="30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9705"/>
            <a:ext cx="10515600" cy="1325563"/>
          </a:xfrm>
        </p:spPr>
        <p:txBody>
          <a:bodyPr>
            <a:normAutofit/>
          </a:bodyPr>
          <a:p>
            <a:r>
              <a:rPr lang="ja-JP" altLang="en-US" sz="2900" b="1">
                <a:sym typeface="+mn-ea"/>
              </a:rPr>
              <a:t>令和</a:t>
            </a:r>
            <a:r>
              <a:rPr lang="en-US" altLang="ja-JP" sz="2900" b="1">
                <a:sym typeface="+mn-ea"/>
              </a:rPr>
              <a:t>7</a:t>
            </a:r>
            <a:r>
              <a:rPr lang="ja-JP" altLang="en-US" sz="2900" b="1">
                <a:sym typeface="+mn-ea"/>
              </a:rPr>
              <a:t>年中央区男性の家事育児参画応援講座事業運営委託　</a:t>
            </a:r>
            <a:endParaRPr lang="ja-JP" altLang="en-US" sz="2900" b="1"/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252855"/>
            <a:ext cx="10515600" cy="4351338"/>
          </a:xfrm>
        </p:spPr>
        <p:txBody>
          <a:bodyPr/>
          <a:p>
            <a:r>
              <a:rPr lang="en-US" altLang="ja-JP"/>
              <a:t>2025</a:t>
            </a:r>
            <a:r>
              <a:rPr lang="ja-JP" altLang="en-US"/>
              <a:t>年</a:t>
            </a:r>
            <a:r>
              <a:rPr lang="en-US" altLang="ja-JP"/>
              <a:t>8</a:t>
            </a:r>
            <a:r>
              <a:rPr lang="ja-JP" altLang="en-US"/>
              <a:t>月、</a:t>
            </a:r>
            <a:r>
              <a:rPr lang="en-US" altLang="ja-JP"/>
              <a:t>10</a:t>
            </a:r>
            <a:r>
              <a:rPr lang="ja-JP" altLang="en-US"/>
              <a:t>月、</a:t>
            </a:r>
            <a:r>
              <a:rPr lang="en-US" altLang="ja-JP"/>
              <a:t>12</a:t>
            </a:r>
            <a:r>
              <a:rPr lang="ja-JP" altLang="en-US"/>
              <a:t>月と計</a:t>
            </a:r>
            <a:r>
              <a:rPr lang="en-US" altLang="ja-JP"/>
              <a:t>3</a:t>
            </a:r>
            <a:r>
              <a:rPr lang="ja-JP" altLang="en-US"/>
              <a:t>回実施しました</a:t>
            </a:r>
            <a:r>
              <a:rPr lang="ja-JP" altLang="en-US"/>
              <a:t>。</a:t>
            </a:r>
            <a:endParaRPr lang="ja-JP" altLang="en-US"/>
          </a:p>
          <a:p>
            <a:r>
              <a:rPr lang="ja-JP" altLang="en-US"/>
              <a:t>対象：中央区在住の男性</a:t>
            </a:r>
            <a:r>
              <a:rPr lang="en-US" altLang="ja-JP"/>
              <a:t>(</a:t>
            </a:r>
            <a:r>
              <a:rPr lang="ja-JP" altLang="en-US"/>
              <a:t>夫婦・親子での参加可</a:t>
            </a:r>
            <a:r>
              <a:rPr lang="en-US" altLang="ja-JP"/>
              <a:t>)</a:t>
            </a:r>
            <a:endParaRPr lang="ja-JP" altLang="en-US"/>
          </a:p>
          <a:p>
            <a:r>
              <a:rPr lang="ja-JP" altLang="en-US"/>
              <a:t>小学生以上の親子での参加や、ご夫婦で参加があり</a:t>
            </a:r>
            <a:br>
              <a:rPr lang="ja-JP" altLang="en-US"/>
            </a:br>
            <a:r>
              <a:rPr lang="ja-JP" altLang="en-US"/>
              <a:t>平均</a:t>
            </a:r>
            <a:r>
              <a:rPr lang="en-US" altLang="ja-JP"/>
              <a:t>20</a:t>
            </a:r>
            <a:r>
              <a:rPr lang="ja-JP" altLang="en-US"/>
              <a:t>組中</a:t>
            </a:r>
            <a:r>
              <a:rPr lang="en-US" altLang="ja-JP"/>
              <a:t>16</a:t>
            </a:r>
            <a:r>
              <a:rPr lang="ja-JP" altLang="en-US"/>
              <a:t>組が当日参加されました</a:t>
            </a:r>
            <a:r>
              <a:rPr lang="ja-JP" altLang="en-US"/>
              <a:t>。</a:t>
            </a:r>
            <a:endParaRPr lang="ja-JP" altLang="en-US"/>
          </a:p>
        </p:txBody>
      </p:sp>
      <p:pic>
        <p:nvPicPr>
          <p:cNvPr id="4" name="図形 3" descr="DSC_0674"/>
          <p:cNvPicPr>
            <a:picLocks noChangeAspect="1"/>
          </p:cNvPicPr>
          <p:nvPr/>
        </p:nvPicPr>
        <p:blipFill>
          <a:blip r:embed="rId1"/>
          <a:srcRect l="21875" r="21875"/>
          <a:stretch>
            <a:fillRect/>
          </a:stretch>
        </p:blipFill>
        <p:spPr>
          <a:xfrm>
            <a:off x="4861560" y="3081020"/>
            <a:ext cx="3009600" cy="3009600"/>
          </a:xfrm>
          <a:prstGeom prst="rect">
            <a:avLst/>
          </a:prstGeom>
        </p:spPr>
      </p:pic>
      <p:pic>
        <p:nvPicPr>
          <p:cNvPr id="5" name="図形 4" descr="20251206_105849157"/>
          <p:cNvPicPr>
            <a:picLocks noChangeAspect="1"/>
          </p:cNvPicPr>
          <p:nvPr/>
        </p:nvPicPr>
        <p:blipFill>
          <a:blip r:embed="rId2"/>
          <a:srcRect l="36870" r="6880"/>
          <a:stretch>
            <a:fillRect/>
          </a:stretch>
        </p:blipFill>
        <p:spPr>
          <a:xfrm>
            <a:off x="8343900" y="3081020"/>
            <a:ext cx="3009600" cy="3009600"/>
          </a:xfrm>
          <a:prstGeom prst="rect">
            <a:avLst/>
          </a:prstGeom>
        </p:spPr>
      </p:pic>
      <p:pic>
        <p:nvPicPr>
          <p:cNvPr id="6" name="図形 5" descr="4daac166-ce37-4735-9348-2c7b219999bc"/>
          <p:cNvPicPr>
            <a:picLocks noChangeAspect="1"/>
          </p:cNvPicPr>
          <p:nvPr/>
        </p:nvPicPr>
        <p:blipFill>
          <a:blip r:embed="rId3"/>
          <a:srcRect l="13021" t="1852" r="30729" b="-1852"/>
          <a:stretch>
            <a:fillRect/>
          </a:stretch>
        </p:blipFill>
        <p:spPr>
          <a:xfrm>
            <a:off x="1379220" y="3110865"/>
            <a:ext cx="3009600" cy="3009600"/>
          </a:xfrm>
          <a:prstGeom prst="rect">
            <a:avLst/>
          </a:prstGeom>
        </p:spPr>
      </p:pic>
      <p:sp>
        <p:nvSpPr>
          <p:cNvPr id="7" name="テキストボックス 6"/>
          <p:cNvSpPr txBox="1"/>
          <p:nvPr/>
        </p:nvSpPr>
        <p:spPr>
          <a:xfrm>
            <a:off x="4861560" y="6090920"/>
            <a:ext cx="2091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10</a:t>
            </a:r>
            <a:r>
              <a:rPr lang="ja-JP" altLang="en-US"/>
              <a:t>月</a:t>
            </a:r>
            <a:r>
              <a:rPr lang="en-US" altLang="ja-JP"/>
              <a:t>4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sp>
        <p:nvSpPr>
          <p:cNvPr id="8" name="テキストボックス 7"/>
          <p:cNvSpPr txBox="1"/>
          <p:nvPr/>
        </p:nvSpPr>
        <p:spPr>
          <a:xfrm>
            <a:off x="8368030" y="6120765"/>
            <a:ext cx="2248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12</a:t>
            </a:r>
            <a:r>
              <a:rPr lang="ja-JP" altLang="en-US"/>
              <a:t>月</a:t>
            </a:r>
            <a:r>
              <a:rPr lang="en-US" altLang="ja-JP"/>
              <a:t>6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sp>
        <p:nvSpPr>
          <p:cNvPr id="9" name="テキストボックス 8"/>
          <p:cNvSpPr txBox="1"/>
          <p:nvPr/>
        </p:nvSpPr>
        <p:spPr>
          <a:xfrm>
            <a:off x="1379220" y="6090920"/>
            <a:ext cx="2298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/>
              <a:t>8</a:t>
            </a:r>
            <a:r>
              <a:rPr lang="ja-JP" altLang="en-US"/>
              <a:t>月</a:t>
            </a:r>
            <a:r>
              <a:rPr lang="en-US" altLang="ja-JP"/>
              <a:t>4</a:t>
            </a:r>
            <a:r>
              <a:rPr lang="ja-JP" altLang="en-US"/>
              <a:t>日　実施</a:t>
            </a:r>
            <a:r>
              <a:rPr lang="ja-JP" altLang="en-US"/>
              <a:t>写真</a:t>
            </a:r>
            <a:endParaRPr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3545840" y="4851400"/>
            <a:ext cx="304800" cy="17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Presentation</Application>
  <PresentationFormat>宽屏</PresentationFormat>
  <Paragraphs>31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ＭＳ Ｐゴシック</vt:lpstr>
      <vt:lpstr>Wingdings</vt:lpstr>
      <vt:lpstr>ＭＳ Ｐゴシック</vt:lpstr>
      <vt:lpstr>Arial Unicode MS</vt:lpstr>
      <vt:lpstr>Calibri</vt:lpstr>
      <vt:lpstr>Microsoft YaHei</vt:lpstr>
      <vt:lpstr>Office テーマ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令和7年年2月8日トーク&amp;交流イベント 「はるみの子育てを地域の大人で支える -キッズイベント経験豊富な活動者に方法を学ぶ-</dc:title>
  <dc:creator>shoko</dc:creator>
  <cp:lastModifiedBy>shoko</cp:lastModifiedBy>
  <cp:revision>2</cp:revision>
  <dcterms:created xsi:type="dcterms:W3CDTF">2026-03-10T02:10:18Z</dcterms:created>
  <dcterms:modified xsi:type="dcterms:W3CDTF">2026-03-10T02:16:37Z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1041-12.2.0.20326</vt:lpwstr>
  </property>
  <property fmtid="{D5CDD505-2E9C-101B-9397-08002B2CF9AE}" pid="3" name="ICV">
    <vt:lpwstr>02AC2A6FA0944207B3FB14EA5FA3C0D1_11</vt:lpwstr>
  </property>
</Properties>
</file>